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73" autoAdjust="0"/>
  </p:normalViewPr>
  <p:slideViewPr>
    <p:cSldViewPr>
      <p:cViewPr varScale="1">
        <p:scale>
          <a:sx n="67" d="100"/>
          <a:sy n="67" d="100"/>
        </p:scale>
        <p:origin x="-6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9913E5-6527-4D12-AB1D-787629308731}"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9913E5-6527-4D12-AB1D-787629308731}"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9913E5-6527-4D12-AB1D-787629308731}"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9913E5-6527-4D12-AB1D-787629308731}"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9913E5-6527-4D12-AB1D-787629308731}" type="datetimeFigureOut">
              <a:rPr lang="en-US" smtClean="0"/>
              <a:pPr/>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9913E5-6527-4D12-AB1D-787629308731}"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9913E5-6527-4D12-AB1D-787629308731}" type="datetimeFigureOut">
              <a:rPr lang="en-US" smtClean="0"/>
              <a:pPr/>
              <a:t>3/17/2010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9913E5-6527-4D12-AB1D-787629308731}" type="datetimeFigureOut">
              <a:rPr lang="en-US" smtClean="0"/>
              <a:pPr/>
              <a:t>3/17/2010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913E5-6527-4D12-AB1D-787629308731}" type="datetimeFigureOut">
              <a:rPr lang="en-US" smtClean="0"/>
              <a:pPr/>
              <a:t>3/17/2010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9913E5-6527-4D12-AB1D-787629308731}"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9913E5-6527-4D12-AB1D-787629308731}" type="datetimeFigureOut">
              <a:rPr lang="en-US" smtClean="0"/>
              <a:pPr/>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1C4B6F-F44B-4B1C-B3F6-19ECC5BA3B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9913E5-6527-4D12-AB1D-787629308731}" type="datetimeFigureOut">
              <a:rPr lang="en-US" smtClean="0"/>
              <a:pPr/>
              <a:t>3/17/2010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C4B6F-F44B-4B1C-B3F6-19ECC5BA3B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wordle.net/" TargetMode="External"/><Relationship Id="rId3" Type="http://schemas.openxmlformats.org/officeDocument/2006/relationships/slide" Target="slide3.xml"/><Relationship Id="rId7" Type="http://schemas.openxmlformats.org/officeDocument/2006/relationships/hyperlink" Target="mailto:%20kyerk@soudertonsd.org" TargetMode="Externa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5.xml"/><Relationship Id="rId10" Type="http://schemas.openxmlformats.org/officeDocument/2006/relationships/image" Target="../media/image2.png"/><Relationship Id="rId4" Type="http://schemas.openxmlformats.org/officeDocument/2006/relationships/slide" Target="slide4.xml"/><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6944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CrashNotes</a:t>
            </a: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By: Mildred </a:t>
            </a: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a:t>
            </a:r>
            <a:endParaRPr lang="en-US"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TextBox 7"/>
          <p:cNvSpPr txBox="1"/>
          <p:nvPr/>
        </p:nvSpPr>
        <p:spPr>
          <a:xfrm>
            <a:off x="533400" y="990600"/>
            <a:ext cx="3200400" cy="7232749"/>
          </a:xfrm>
          <a:prstGeom prst="rect">
            <a:avLst/>
          </a:prstGeom>
          <a:noFill/>
        </p:spPr>
        <p:txBody>
          <a:bodyPr wrap="square" rtlCol="0">
            <a:spAutoFit/>
          </a:bodyPr>
          <a:lstStyle/>
          <a:p>
            <a:pPr algn="ctr"/>
            <a:r>
              <a:rPr lang="en-US" sz="2800" b="1" dirty="0" smtClean="0">
                <a:solidFill>
                  <a:srgbClr val="00B0F0"/>
                </a:solidFill>
              </a:rPr>
              <a:t>Crash</a:t>
            </a:r>
          </a:p>
          <a:p>
            <a:pPr algn="ctr"/>
            <a:r>
              <a:rPr lang="en-US" sz="2800" b="1" dirty="0" smtClean="0">
                <a:solidFill>
                  <a:srgbClr val="00B0F0"/>
                </a:solidFill>
              </a:rPr>
              <a:t>By:</a:t>
            </a:r>
          </a:p>
          <a:p>
            <a:pPr algn="ctr"/>
            <a:r>
              <a:rPr lang="en-US" sz="2800" b="1" dirty="0" smtClean="0">
                <a:solidFill>
                  <a:srgbClr val="00B0F0"/>
                </a:solidFill>
              </a:rPr>
              <a:t>Jerry Spinelli </a:t>
            </a:r>
          </a:p>
          <a:p>
            <a:pPr algn="ctr"/>
            <a:endParaRPr lang="en-US" sz="2800" b="1" dirty="0">
              <a:solidFill>
                <a:srgbClr val="00B0F0"/>
              </a:solidFill>
            </a:endParaRPr>
          </a:p>
          <a:p>
            <a:pPr algn="ctr"/>
            <a:r>
              <a:rPr lang="en-US" sz="2800" b="1" dirty="0" smtClean="0">
                <a:solidFill>
                  <a:srgbClr val="00B0F0"/>
                </a:solidFill>
              </a:rPr>
              <a:t>Table of </a:t>
            </a:r>
            <a:r>
              <a:rPr lang="en-US" sz="2800" b="1" dirty="0" smtClean="0">
                <a:solidFill>
                  <a:srgbClr val="00B0F0"/>
                </a:solidFill>
              </a:rPr>
              <a:t>Contents</a:t>
            </a:r>
            <a:endParaRPr lang="en-US" sz="2800" b="1" dirty="0" smtClean="0">
              <a:solidFill>
                <a:srgbClr val="00B0F0"/>
              </a:solidFill>
            </a:endParaRPr>
          </a:p>
          <a:p>
            <a:pPr algn="ctr"/>
            <a:endParaRPr lang="en-US" dirty="0"/>
          </a:p>
          <a:p>
            <a:r>
              <a:rPr lang="en-US" sz="3600" dirty="0" smtClean="0">
                <a:hlinkClick r:id="rId2" action="ppaction://hlinksldjump"/>
              </a:rPr>
              <a:t>Plot Overview</a:t>
            </a:r>
            <a:endParaRPr lang="en-US" sz="3600" dirty="0" smtClean="0"/>
          </a:p>
          <a:p>
            <a:r>
              <a:rPr lang="en-US" sz="3600" dirty="0" smtClean="0">
                <a:hlinkClick r:id="rId3" action="ppaction://hlinksldjump"/>
              </a:rPr>
              <a:t>Character List</a:t>
            </a:r>
            <a:endParaRPr lang="en-US" sz="3600" dirty="0" smtClean="0"/>
          </a:p>
          <a:p>
            <a:r>
              <a:rPr lang="en-US" sz="3600" dirty="0" smtClean="0">
                <a:hlinkClick r:id="rId4" action="ppaction://hlinksldjump"/>
              </a:rPr>
              <a:t>Setting</a:t>
            </a:r>
            <a:endParaRPr lang="en-US" sz="3600" dirty="0" smtClean="0"/>
          </a:p>
          <a:p>
            <a:r>
              <a:rPr lang="en-US" sz="3600" dirty="0" smtClean="0">
                <a:hlinkClick r:id="rId5" action="ppaction://hlinksldjump"/>
              </a:rPr>
              <a:t>Study Questions</a:t>
            </a:r>
            <a:endParaRPr lang="en-US" sz="3600" dirty="0" smtClean="0"/>
          </a:p>
          <a:p>
            <a:r>
              <a:rPr lang="en-US" sz="3600" dirty="0" smtClean="0">
                <a:hlinkClick r:id="rId6" action="ppaction://hlinksldjump"/>
              </a:rPr>
              <a:t>Work Cited</a:t>
            </a:r>
            <a:endParaRPr lang="en-US" sz="3600" dirty="0" smtClean="0"/>
          </a:p>
          <a:p>
            <a:endParaRPr lang="en-US" dirty="0" smtClean="0"/>
          </a:p>
          <a:p>
            <a:pPr algn="ctr"/>
            <a:endParaRPr lang="en-US" dirty="0"/>
          </a:p>
          <a:p>
            <a:endParaRPr lang="en-US" dirty="0" smtClean="0"/>
          </a:p>
          <a:p>
            <a:pPr algn="ctr"/>
            <a:endParaRPr lang="en-US" dirty="0"/>
          </a:p>
          <a:p>
            <a:endParaRPr lang="en-US" dirty="0"/>
          </a:p>
        </p:txBody>
      </p:sp>
      <p:sp>
        <p:nvSpPr>
          <p:cNvPr id="6" name="TextBox 5"/>
          <p:cNvSpPr txBox="1"/>
          <p:nvPr/>
        </p:nvSpPr>
        <p:spPr>
          <a:xfrm>
            <a:off x="3962400" y="1066800"/>
            <a:ext cx="4191000" cy="1815882"/>
          </a:xfrm>
          <a:prstGeom prst="rect">
            <a:avLst/>
          </a:prstGeom>
          <a:noFill/>
          <a:ln w="38100">
            <a:solidFill>
              <a:srgbClr val="00B0F0"/>
            </a:solidFill>
          </a:ln>
        </p:spPr>
        <p:txBody>
          <a:bodyPr wrap="square" rtlCol="0">
            <a:spAutoFit/>
          </a:bodyPr>
          <a:lstStyle/>
          <a:p>
            <a:pPr algn="ctr"/>
            <a:r>
              <a:rPr lang="en-US" sz="2000" b="1" dirty="0" smtClean="0">
                <a:latin typeface="Bernard MT Condensed" pitchFamily="18" charset="0"/>
              </a:rPr>
              <a:t>Ask Mrs. Yerk</a:t>
            </a:r>
          </a:p>
          <a:p>
            <a:pPr algn="ctr"/>
            <a:endParaRPr lang="en-US" sz="1400" b="1" dirty="0" smtClean="0">
              <a:latin typeface="Bernard MT Condensed" pitchFamily="18" charset="0"/>
            </a:endParaRPr>
          </a:p>
          <a:p>
            <a:pPr algn="r"/>
            <a:r>
              <a:rPr lang="en-US" sz="2000" b="1" dirty="0" smtClean="0">
                <a:latin typeface="Bernard MT Condensed" pitchFamily="18" charset="0"/>
              </a:rPr>
              <a:t>Help with grammar,</a:t>
            </a:r>
          </a:p>
          <a:p>
            <a:pPr algn="r"/>
            <a:r>
              <a:rPr lang="en-US" sz="2000" b="1" dirty="0" smtClean="0">
                <a:latin typeface="Bernard MT Condensed" pitchFamily="18" charset="0"/>
              </a:rPr>
              <a:t> writing, and reports.</a:t>
            </a:r>
            <a:endParaRPr lang="en-US" sz="1400" b="1" dirty="0" smtClean="0">
              <a:latin typeface="Bernard MT Condensed" pitchFamily="18" charset="0"/>
            </a:endParaRPr>
          </a:p>
          <a:p>
            <a:pPr algn="ctr"/>
            <a:endParaRPr lang="en-US" sz="1400" b="1" dirty="0" smtClean="0">
              <a:latin typeface="Bernard MT Condensed" pitchFamily="18" charset="0"/>
            </a:endParaRPr>
          </a:p>
          <a:p>
            <a:pPr algn="r"/>
            <a:r>
              <a:rPr lang="en-US" sz="2400" b="1" dirty="0" smtClean="0">
                <a:latin typeface="Bernard MT Condensed" pitchFamily="18" charset="0"/>
                <a:hlinkClick r:id="rId7"/>
              </a:rPr>
              <a:t> kyerk@soudertonsd.org</a:t>
            </a:r>
            <a:endParaRPr lang="en-US" sz="2400" b="1" dirty="0">
              <a:latin typeface="Bernard MT Condensed" pitchFamily="18" charset="0"/>
            </a:endParaRPr>
          </a:p>
        </p:txBody>
      </p:sp>
      <p:sp>
        <p:nvSpPr>
          <p:cNvPr id="7" name="TextBox 6"/>
          <p:cNvSpPr txBox="1"/>
          <p:nvPr/>
        </p:nvSpPr>
        <p:spPr>
          <a:xfrm>
            <a:off x="3962400" y="2971800"/>
            <a:ext cx="4191000" cy="3416320"/>
          </a:xfrm>
          <a:prstGeom prst="rect">
            <a:avLst/>
          </a:prstGeom>
          <a:noFill/>
          <a:ln w="38100">
            <a:solidFill>
              <a:srgbClr val="00B0F0"/>
            </a:solidFill>
          </a:ln>
        </p:spPr>
        <p:txBody>
          <a:bodyPr wrap="square" rtlCol="0">
            <a:spAutoFit/>
          </a:bodyPr>
          <a:lstStyle/>
          <a:p>
            <a:r>
              <a:rPr lang="en-US" dirty="0" smtClean="0"/>
              <a:t>Vocabulary</a:t>
            </a:r>
          </a:p>
          <a:p>
            <a:r>
              <a:rPr lang="en-US" dirty="0" smtClean="0"/>
              <a:t>Tags</a:t>
            </a:r>
          </a:p>
          <a:p>
            <a:r>
              <a:rPr lang="en-US" u="sng" dirty="0" smtClean="0">
                <a:hlinkClick r:id="rId8"/>
              </a:rPr>
              <a:t>@</a:t>
            </a:r>
            <a:r>
              <a:rPr lang="en-US" dirty="0" err="1" smtClean="0">
                <a:hlinkClick r:id="rId8"/>
              </a:rPr>
              <a:t>Wordle.net</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9" name="Picture 8"/>
          <p:cNvPicPr/>
          <p:nvPr/>
        </p:nvPicPr>
        <p:blipFill>
          <a:blip r:embed="rId9" cstate="print"/>
          <a:srcRect l="17721" t="24838" r="16950" b="21382"/>
          <a:stretch>
            <a:fillRect/>
          </a:stretch>
        </p:blipFill>
        <p:spPr bwMode="auto">
          <a:xfrm>
            <a:off x="4038600" y="3886200"/>
            <a:ext cx="4038600" cy="2371725"/>
          </a:xfrm>
          <a:prstGeom prst="rect">
            <a:avLst/>
          </a:prstGeom>
          <a:noFill/>
          <a:ln w="9525">
            <a:noFill/>
            <a:miter lim="800000"/>
            <a:headEnd/>
            <a:tailEnd/>
          </a:ln>
        </p:spPr>
      </p:pic>
      <p:pic>
        <p:nvPicPr>
          <p:cNvPr id="1026" name="Picture 2"/>
          <p:cNvPicPr>
            <a:picLocks noChangeAspect="1" noChangeArrowheads="1"/>
          </p:cNvPicPr>
          <p:nvPr/>
        </p:nvPicPr>
        <p:blipFill>
          <a:blip r:embed="rId10" cstate="print"/>
          <a:srcRect/>
          <a:stretch>
            <a:fillRect/>
          </a:stretch>
        </p:blipFill>
        <p:spPr bwMode="auto">
          <a:xfrm>
            <a:off x="4267200" y="1219200"/>
            <a:ext cx="838201" cy="1066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Crash and Penn met in their neighborhood when they were 6 years old and Penn saw Crash digging a hole outside. Penn came over to talk to Crash.</a:t>
            </a:r>
          </a:p>
          <a:p>
            <a:r>
              <a:rPr lang="en-US" dirty="0" smtClean="0"/>
              <a:t>Penn invites Crash over to his house for dinner. Crash saw that Penn's parents  were vegetarians and had the food he didn’t like. He saw they had no TV. Penn had no toys.</a:t>
            </a:r>
          </a:p>
          <a:p>
            <a:r>
              <a:rPr lang="en-US" dirty="0" smtClean="0"/>
              <a:t>Crash  helps Penn Win the race.</a:t>
            </a:r>
            <a:endParaRPr lang="en-US" dirty="0"/>
          </a:p>
        </p:txBody>
      </p:sp>
      <p:sp>
        <p:nvSpPr>
          <p:cNvPr id="4" name="Action Button: Home 3">
            <a:hlinkClick r:id="" action="ppaction://hlinkshowjump?jump=firstslide" highlightClick="1"/>
          </p:cNvPr>
          <p:cNvSpPr/>
          <p:nvPr/>
        </p:nvSpPr>
        <p:spPr>
          <a:xfrm>
            <a:off x="7772400" y="5562600"/>
            <a:ext cx="838200" cy="685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List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Crash- (main character)In junior high plays football for school.  He parents does go for him games because there always busy.</a:t>
            </a:r>
          </a:p>
          <a:p>
            <a:r>
              <a:rPr lang="en-US" dirty="0" smtClean="0"/>
              <a:t>Penn- (Crash best friends)Always goes in each football game even though he isn't a foot ball player he's a cheerleader. </a:t>
            </a:r>
          </a:p>
          <a:p>
            <a:r>
              <a:rPr lang="en-US" dirty="0" smtClean="0"/>
              <a:t>Crashes parents- There always busy they don’t have time for him. They work a lot both mom and dad.</a:t>
            </a:r>
          </a:p>
          <a:p>
            <a:r>
              <a:rPr lang="en-US" dirty="0" smtClean="0"/>
              <a:t>Scooter- was important to Crash he was always there for him . He got a stroke and couldn’t talk or remember Crash .</a:t>
            </a:r>
            <a:endParaRPr lang="en-US" dirty="0"/>
          </a:p>
        </p:txBody>
      </p:sp>
      <p:sp>
        <p:nvSpPr>
          <p:cNvPr id="4" name="Action Button: Home 3">
            <a:hlinkClick r:id="" action="ppaction://hlinkshowjump?jump=firstslide" highlightClick="1"/>
          </p:cNvPr>
          <p:cNvSpPr/>
          <p:nvPr/>
        </p:nvSpPr>
        <p:spPr>
          <a:xfrm>
            <a:off x="7848600" y="5791200"/>
            <a:ext cx="762000" cy="685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School- Crash plays football for school. He's Friends Penn does cheerleading. ( he's the only boy because he wanted to impress a girl named Jane Ford.)</a:t>
            </a:r>
          </a:p>
          <a:p>
            <a:r>
              <a:rPr lang="en-US" dirty="0" smtClean="0"/>
              <a:t>Home-Crash lives in a wealthy home. Then Crashes Parent are always busy they don’t have time for him.</a:t>
            </a:r>
          </a:p>
          <a:p>
            <a:endParaRPr lang="en-US" dirty="0" smtClean="0"/>
          </a:p>
        </p:txBody>
      </p:sp>
      <p:sp>
        <p:nvSpPr>
          <p:cNvPr id="4" name="Action Button: Home 3">
            <a:hlinkClick r:id="" action="ppaction://hlinkshowjump?jump=firstslide" highlightClick="1"/>
          </p:cNvPr>
          <p:cNvSpPr/>
          <p:nvPr/>
        </p:nvSpPr>
        <p:spPr>
          <a:xfrm>
            <a:off x="7848600" y="5334000"/>
            <a:ext cx="762000" cy="685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Questions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Throughout the book Crash never said that he wanted a closer family.  How could you tell that he really did want his family closer?  Crash was jealous because  Penn’s parent took him out places and Crash’s parents didn’t because they were too busy working.</a:t>
            </a:r>
          </a:p>
          <a:p>
            <a:r>
              <a:rPr lang="en-US" dirty="0" smtClean="0"/>
              <a:t>How could you tell that Crash’s parents got closer? His mom stopped working for a while. Then they started doing things on weekends  like going out places.</a:t>
            </a:r>
          </a:p>
          <a:p>
            <a:endParaRPr lang="en-US" dirty="0"/>
          </a:p>
        </p:txBody>
      </p:sp>
      <p:sp>
        <p:nvSpPr>
          <p:cNvPr id="4" name="Action Button: Home 3">
            <a:hlinkClick r:id="" action="ppaction://hlinkshowjump?jump=firstslide" highlightClick="1"/>
          </p:cNvPr>
          <p:cNvSpPr/>
          <p:nvPr/>
        </p:nvSpPr>
        <p:spPr>
          <a:xfrm>
            <a:off x="8077200" y="5715000"/>
            <a:ext cx="685800" cy="685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lstStyle/>
          <a:p>
            <a:pPr>
              <a:buNone/>
            </a:pPr>
            <a:r>
              <a:rPr lang="en-US" sz="2400" dirty="0" err="1" smtClean="0"/>
              <a:t>Spinelli</a:t>
            </a:r>
            <a:r>
              <a:rPr lang="en-US" sz="2400" dirty="0" smtClean="0"/>
              <a:t>, Jerry. </a:t>
            </a:r>
            <a:r>
              <a:rPr lang="en-US" sz="2400" i="1" dirty="0" smtClean="0"/>
              <a:t>Crash</a:t>
            </a:r>
            <a:r>
              <a:rPr lang="en-US" sz="2400" dirty="0" smtClean="0"/>
              <a:t>. New York: Dell Yearling, 1996. Print. </a:t>
            </a:r>
          </a:p>
          <a:p>
            <a:endParaRPr lang="en-US" sz="2400" dirty="0" smtClean="0"/>
          </a:p>
          <a:p>
            <a:pPr>
              <a:buNone/>
            </a:pPr>
            <a:r>
              <a:rPr lang="en-US" sz="2400" i="1" dirty="0" err="1" smtClean="0"/>
              <a:t>Wordle</a:t>
            </a:r>
            <a:r>
              <a:rPr lang="en-US" sz="2400" i="1" dirty="0" smtClean="0"/>
              <a:t> </a:t>
            </a:r>
            <a:r>
              <a:rPr lang="en-US" sz="2400" i="1" dirty="0" smtClean="0"/>
              <a:t>- Beautiful Word Clouds</a:t>
            </a:r>
            <a:r>
              <a:rPr lang="en-US" sz="2400" dirty="0" smtClean="0"/>
              <a:t>. Web. 12 Mar. 2010. </a:t>
            </a:r>
          </a:p>
          <a:p>
            <a:pPr>
              <a:buNone/>
            </a:pPr>
            <a:r>
              <a:rPr lang="en-US" sz="2400" dirty="0" smtClean="0"/>
              <a:t>	&lt;http://www.wordle.net/&gt;. </a:t>
            </a:r>
          </a:p>
          <a:p>
            <a:endParaRPr lang="en-US" dirty="0"/>
          </a:p>
        </p:txBody>
      </p:sp>
      <p:sp>
        <p:nvSpPr>
          <p:cNvPr id="4" name="Action Button: Home 3">
            <a:hlinkClick r:id="" action="ppaction://hlinkshowjump?jump=firstslide" highlightClick="1"/>
          </p:cNvPr>
          <p:cNvSpPr/>
          <p:nvPr/>
        </p:nvSpPr>
        <p:spPr>
          <a:xfrm>
            <a:off x="7924800" y="5715000"/>
            <a:ext cx="7620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370</Words>
  <Application>Microsoft Office PowerPoint</Application>
  <PresentationFormat>On-screen Show (4:3)</PresentationFormat>
  <Paragraphs>51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Plot Overview</vt:lpstr>
      <vt:lpstr>Character List</vt:lpstr>
      <vt:lpstr>Setting</vt:lpstr>
      <vt:lpstr>Study Questions</vt:lpstr>
      <vt:lpstr>Work Cited</vt:lpstr>
    </vt:vector>
  </TitlesOfParts>
  <Company>Souderton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dc:creator>
  <cp:lastModifiedBy>SASD</cp:lastModifiedBy>
  <cp:revision>28</cp:revision>
  <dcterms:created xsi:type="dcterms:W3CDTF">2010-03-08T16:20:34Z</dcterms:created>
  <dcterms:modified xsi:type="dcterms:W3CDTF">2010-03-17T15:29:02Z</dcterms:modified>
</cp:coreProperties>
</file>